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65580" y="230051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5629</TotalTime>
  <Words>1300</Words>
  <Application>Microsoft Macintosh PowerPoint</Application>
  <PresentationFormat>ワイド画面</PresentationFormat>
  <Paragraphs>513</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235</cp:revision>
  <dcterms:created xsi:type="dcterms:W3CDTF">2025-01-26T06:27:01Z</dcterms:created>
  <dcterms:modified xsi:type="dcterms:W3CDTF">2025-01-30T04:16:22Z</dcterms:modified>
</cp:coreProperties>
</file>